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1" r:id="rId5"/>
    <p:sldId id="306" r:id="rId6"/>
    <p:sldId id="358" r:id="rId7"/>
    <p:sldId id="359" r:id="rId8"/>
    <p:sldId id="356" r:id="rId9"/>
    <p:sldId id="307" r:id="rId10"/>
    <p:sldId id="360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94" autoAdjust="0"/>
    <p:restoredTop sz="96860" autoAdjust="0"/>
  </p:normalViewPr>
  <p:slideViewPr>
    <p:cSldViewPr snapToGrid="0">
      <p:cViewPr varScale="1">
        <p:scale>
          <a:sx n="129" d="100"/>
          <a:sy n="129" d="100"/>
        </p:scale>
        <p:origin x="1001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4A177E-5B2B-A3B7-7D48-9A69DFFE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F16E3B-2562-E684-E28B-59AFA6616A0E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A075C5A-3EF7-1C9F-7CE4-56A2135457BB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B7C0295-F742-413F-32C9-3BB4D520309A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SUBPROGRAM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1716</TotalTime>
  <Words>541</Words>
  <Application>Microsoft Office PowerPoint</Application>
  <PresentationFormat>Widescreen</PresentationFormat>
  <Paragraphs>115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Ofis 365</cp:lastModifiedBy>
  <cp:revision>534</cp:revision>
  <dcterms:created xsi:type="dcterms:W3CDTF">2024-07-21T06:30:33Z</dcterms:created>
  <dcterms:modified xsi:type="dcterms:W3CDTF">2024-12-14T21:27:39Z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